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8" r:id="rId1"/>
  </p:sldMasterIdLst>
  <p:notesMasterIdLst>
    <p:notesMasterId r:id="rId11"/>
  </p:notesMasterIdLst>
  <p:handoutMasterIdLst>
    <p:handoutMasterId r:id="rId12"/>
  </p:handoutMasterIdLst>
  <p:sldIdLst>
    <p:sldId id="256" r:id="rId2"/>
    <p:sldId id="289" r:id="rId3"/>
    <p:sldId id="270" r:id="rId4"/>
    <p:sldId id="279" r:id="rId5"/>
    <p:sldId id="264" r:id="rId6"/>
    <p:sldId id="265" r:id="rId7"/>
    <p:sldId id="276" r:id="rId8"/>
    <p:sldId id="290" r:id="rId9"/>
    <p:sldId id="277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DB25C6DF-E8C1-ED45-8203-01AB21139B73}">
          <p14:sldIdLst>
            <p14:sldId id="256"/>
            <p14:sldId id="289"/>
            <p14:sldId id="270"/>
            <p14:sldId id="279"/>
            <p14:sldId id="264"/>
            <p14:sldId id="265"/>
            <p14:sldId id="276"/>
            <p14:sldId id="290"/>
            <p14:sldId id="27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530"/>
    <p:restoredTop sz="86376"/>
  </p:normalViewPr>
  <p:slideViewPr>
    <p:cSldViewPr snapToGrid="0" snapToObjects="1">
      <p:cViewPr>
        <p:scale>
          <a:sx n="85" d="100"/>
          <a:sy n="85" d="100"/>
        </p:scale>
        <p:origin x="504" y="62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4" d="100"/>
          <a:sy n="94" d="100"/>
        </p:scale>
        <p:origin x="3752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CAF26B8-499C-2044-A450-70D81D03993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/>
              <a:t>test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DE784F7-92C3-AB49-8EF7-29B8743B7E3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D122C1-2B64-A942-B0A2-9446C21E99CB}" type="datetimeFigureOut">
              <a:rPr lang="en-US" smtClean="0"/>
              <a:t>5/4/20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7DF641-14A9-614E-8854-1A0A8F5C4DC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4C3471-6077-D545-B5F5-30BA65A4CBC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B1E5F0-2F99-904B-AD22-602CB884E9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209382"/>
      </p:ext>
    </p:extLst>
  </p:cSld>
  <p:clrMap bg1="lt1" tx1="dk1" bg2="lt2" tx2="dk2" accent1="accent1" accent2="accent2" accent3="accent3" accent4="accent4" accent5="accent5" accent6="accent6" hlink="hlink" folHlink="folHlink"/>
  <p:hf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/>
              <a:t>test 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A0B743-187C-4F4D-9D5F-B4A900799D4C}" type="datetimeFigureOut">
              <a:rPr lang="en-US" smtClean="0"/>
              <a:t>5/4/20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820518-34BD-7941-8092-9FD6283D9C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022363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20518-34BD-7941-8092-9FD6283D9CC7}" type="slidenum">
              <a:rPr lang="en-US" smtClean="0"/>
              <a:t>1</a:t>
            </a:fld>
            <a:endParaRPr lang="en-US"/>
          </a:p>
        </p:txBody>
      </p:sp>
      <p:sp>
        <p:nvSpPr>
          <p:cNvPr id="5" name="Header Placeholder 4">
            <a:extLst>
              <a:ext uri="{FF2B5EF4-FFF2-40B4-BE49-F238E27FC236}">
                <a16:creationId xmlns:a16="http://schemas.microsoft.com/office/drawing/2014/main" id="{C943EDF8-E45D-3A46-A5BA-64E5651055BA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test </a:t>
            </a:r>
          </a:p>
        </p:txBody>
      </p:sp>
    </p:spTree>
    <p:extLst>
      <p:ext uri="{BB962C8B-B14F-4D97-AF65-F5344CB8AC3E}">
        <p14:creationId xmlns:p14="http://schemas.microsoft.com/office/powerpoint/2010/main" val="33961821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test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20518-34BD-7941-8092-9FD6283D9CC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5857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3/26/20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2009F-4C4A-E44A-A92A-7E17947581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70652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3/26/20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2009F-4C4A-E44A-A92A-7E17947581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1646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3/26/20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2009F-4C4A-E44A-A92A-7E17947581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6861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3/26/20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2009F-4C4A-E44A-A92A-7E17947581D0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B957AA4-B44F-5B4E-B0E3-65D1F09E997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3171" y="631032"/>
            <a:ext cx="2717800" cy="73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6194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3/26/20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2009F-4C4A-E44A-A92A-7E17947581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1362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3/26/20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2009F-4C4A-E44A-A92A-7E17947581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6858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3/26/20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2009F-4C4A-E44A-A92A-7E17947581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7623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3/26/20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2009F-4C4A-E44A-A92A-7E17947581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9463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3/26/20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2009F-4C4A-E44A-A92A-7E17947581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585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3/26/20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2009F-4C4A-E44A-A92A-7E17947581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4471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3/26/20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2009F-4C4A-E44A-A92A-7E17947581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1029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tif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0"/>
                <a:lumOff val="100000"/>
              </a:schemeClr>
            </a:gs>
            <a:gs pos="43000">
              <a:schemeClr val="accent1">
                <a:lumMod val="0"/>
                <a:lumOff val="100000"/>
              </a:schemeClr>
            </a:gs>
            <a:gs pos="89000">
              <a:schemeClr val="accent1">
                <a:lumMod val="100000"/>
                <a:alpha val="95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3/26/20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42009F-4C4A-E44A-A92A-7E17947581D0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110050B-6DED-AC43-B766-EBEC754EBD87}"/>
              </a:ext>
            </a:extLst>
          </p:cNvPr>
          <p:cNvSpPr/>
          <p:nvPr userDrawn="1"/>
        </p:nvSpPr>
        <p:spPr>
          <a:xfrm>
            <a:off x="838200" y="253303"/>
            <a:ext cx="4648200" cy="13255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64DD036-8421-F943-B5F6-097AF04F8530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863600" y="529877"/>
            <a:ext cx="2717800" cy="73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9353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8E4B40-344F-4142-A2C4-1FD3170E62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u="sng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3CB1AF7-9D76-9046-B3F5-B9C9692196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9343" y="1690688"/>
            <a:ext cx="10853056" cy="4811819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2D85CC6-8B01-9E4B-8BE5-E139C0104B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827" y="470142"/>
            <a:ext cx="2717800" cy="7366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BC91514-49A1-5548-9AF9-415A818C6048}"/>
              </a:ext>
            </a:extLst>
          </p:cNvPr>
          <p:cNvSpPr txBox="1"/>
          <p:nvPr/>
        </p:nvSpPr>
        <p:spPr>
          <a:xfrm>
            <a:off x="849085" y="1712460"/>
            <a:ext cx="10744199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What is an isotope</a:t>
            </a:r>
            <a:r>
              <a:rPr lang="en-US" dirty="0"/>
              <a:t>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CBCFC9-29A3-564E-9ABA-BBF508FDF5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4277" y="2419349"/>
            <a:ext cx="5183188" cy="3109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56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Tm="8580">
        <p14:flash/>
      </p:transition>
    </mc:Choice>
    <mc:Fallback xmlns="">
      <p:transition spd="slow" advTm="858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D0010-E04B-5F4E-86C2-DF4244E4C6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21B9EE-7583-ED43-9DFC-29159F9EB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Source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CE81CC4-FA1E-A44F-A686-016E1F7613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4425" y="2304880"/>
            <a:ext cx="10239376" cy="2499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8160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3C1E49-D96B-EB40-B2DC-30FCA55DB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6E742CD-B3F4-C04A-B6A7-51AE88AE8B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477520"/>
            <a:ext cx="10515600" cy="304754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DCF55B0-8EFC-8642-9641-7214C9B156FA}"/>
              </a:ext>
            </a:extLst>
          </p:cNvPr>
          <p:cNvSpPr txBox="1"/>
          <p:nvPr/>
        </p:nvSpPr>
        <p:spPr>
          <a:xfrm>
            <a:off x="838200" y="1899438"/>
            <a:ext cx="19366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Data Source</a:t>
            </a:r>
          </a:p>
        </p:txBody>
      </p:sp>
    </p:spTree>
    <p:extLst>
      <p:ext uri="{BB962C8B-B14F-4D97-AF65-F5344CB8AC3E}">
        <p14:creationId xmlns:p14="http://schemas.microsoft.com/office/powerpoint/2010/main" val="42869008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09ACBD-22B3-D444-A47B-B15972784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5E7CCFE-6A37-E149-B995-955989BE74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583586"/>
            <a:ext cx="10515600" cy="2835416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40B16AB-0955-9542-BD3E-F9651650743E}"/>
              </a:ext>
            </a:extLst>
          </p:cNvPr>
          <p:cNvSpPr txBox="1"/>
          <p:nvPr/>
        </p:nvSpPr>
        <p:spPr>
          <a:xfrm>
            <a:off x="762000" y="1875527"/>
            <a:ext cx="19366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Data Source</a:t>
            </a:r>
          </a:p>
        </p:txBody>
      </p:sp>
    </p:spTree>
    <p:extLst>
      <p:ext uri="{BB962C8B-B14F-4D97-AF65-F5344CB8AC3E}">
        <p14:creationId xmlns:p14="http://schemas.microsoft.com/office/powerpoint/2010/main" val="38738221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15EC9-C6FC-EC45-A82A-B1C43C0381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CD3111-81BF-1243-A0AC-A0B7A643E8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43099"/>
            <a:ext cx="10515600" cy="423386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Sample locations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49BB98-6FCD-474A-93D5-BC02B315AD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0009" y="2862261"/>
            <a:ext cx="6638927" cy="3314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201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D0010-E04B-5F4E-86C2-DF4244E4C6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597E0E0-3F04-5541-BBF5-C3C64B5292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43396" y="2420931"/>
            <a:ext cx="7720070" cy="398265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D14C6D1-7458-2F41-BDDE-BB5AA06A7811}"/>
              </a:ext>
            </a:extLst>
          </p:cNvPr>
          <p:cNvSpPr txBox="1"/>
          <p:nvPr/>
        </p:nvSpPr>
        <p:spPr>
          <a:xfrm>
            <a:off x="838200" y="1824977"/>
            <a:ext cx="2248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Data timeframes</a:t>
            </a:r>
          </a:p>
        </p:txBody>
      </p:sp>
    </p:spTree>
    <p:extLst>
      <p:ext uri="{BB962C8B-B14F-4D97-AF65-F5344CB8AC3E}">
        <p14:creationId xmlns:p14="http://schemas.microsoft.com/office/powerpoint/2010/main" val="39770173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93B1E-813B-E145-A07A-CE1F2A9160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2984"/>
            <a:ext cx="10515600" cy="1325563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54FE785-B0EC-744A-A7E0-D46008F612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78308" y="2350179"/>
            <a:ext cx="7469253" cy="3976686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C83076E-9186-7B47-BCFA-8B6D5B8EBFB0}"/>
              </a:ext>
            </a:extLst>
          </p:cNvPr>
          <p:cNvSpPr txBox="1"/>
          <p:nvPr/>
        </p:nvSpPr>
        <p:spPr>
          <a:xfrm>
            <a:off x="1274164" y="1978702"/>
            <a:ext cx="10757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Pandas</a:t>
            </a:r>
          </a:p>
        </p:txBody>
      </p:sp>
    </p:spTree>
    <p:extLst>
      <p:ext uri="{BB962C8B-B14F-4D97-AF65-F5344CB8AC3E}">
        <p14:creationId xmlns:p14="http://schemas.microsoft.com/office/powerpoint/2010/main" val="42901062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0D5C62-E983-4E4F-9ADD-E5E330B655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C33B33A-2589-2546-868D-FDE204D0E6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284513"/>
            <a:ext cx="10515600" cy="1433562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98E1F10-24EF-E443-9535-0EF1ABE53CC9}"/>
              </a:ext>
            </a:extLst>
          </p:cNvPr>
          <p:cNvSpPr txBox="1"/>
          <p:nvPr/>
        </p:nvSpPr>
        <p:spPr>
          <a:xfrm>
            <a:off x="838200" y="2302934"/>
            <a:ext cx="15225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Delta O-18</a:t>
            </a:r>
          </a:p>
        </p:txBody>
      </p:sp>
    </p:spTree>
    <p:extLst>
      <p:ext uri="{BB962C8B-B14F-4D97-AF65-F5344CB8AC3E}">
        <p14:creationId xmlns:p14="http://schemas.microsoft.com/office/powerpoint/2010/main" val="1809621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37DE4-B3AB-0A46-A922-3FC0295DE7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4640728-A586-E842-946E-92517F8475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569917"/>
            <a:ext cx="10169577" cy="3588561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16BABA7-8439-F443-8FD5-C1125D157491}"/>
              </a:ext>
            </a:extLst>
          </p:cNvPr>
          <p:cNvSpPr txBox="1"/>
          <p:nvPr/>
        </p:nvSpPr>
        <p:spPr>
          <a:xfrm>
            <a:off x="838200" y="1899470"/>
            <a:ext cx="10757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Pandas</a:t>
            </a:r>
          </a:p>
        </p:txBody>
      </p:sp>
    </p:spTree>
    <p:extLst>
      <p:ext uri="{BB962C8B-B14F-4D97-AF65-F5344CB8AC3E}">
        <p14:creationId xmlns:p14="http://schemas.microsoft.com/office/powerpoint/2010/main" val="25507044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581</TotalTime>
  <Words>23</Words>
  <Application>Microsoft Macintosh PowerPoint</Application>
  <PresentationFormat>Widescreen</PresentationFormat>
  <Paragraphs>27</Paragraphs>
  <Slides>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Chicago </dc:title>
  <dc:creator>Thomas Veeder</dc:creator>
  <cp:lastModifiedBy>Thomas Veeder</cp:lastModifiedBy>
  <cp:revision>108</cp:revision>
  <dcterms:created xsi:type="dcterms:W3CDTF">2020-03-26T09:19:49Z</dcterms:created>
  <dcterms:modified xsi:type="dcterms:W3CDTF">2020-05-05T02:35:03Z</dcterms:modified>
</cp:coreProperties>
</file>